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9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7F1A5-EAE9-EB4A-B92D-22C331B38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F48DF-3028-C242-958C-8CEDAF0F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527B7-0F1A-314E-86A5-A674C7947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DB634-D1C0-174B-A5AC-05011199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73A9-9C8B-3D40-9BAB-0BBD14F7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8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E717-5240-9C46-AE71-90DE28BF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99E36-82AA-E749-90C7-752D022EF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87C1B-98D5-9D46-8066-85C05579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3BEDE-0F50-F84A-B102-31B23E73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E14C2-F41A-B64A-8C7C-AEFAB421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3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84E782-1793-064D-AA3F-AACE7AAC7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111D7-E57E-BF46-8838-A47BA1A98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A22D-EEA2-314F-A257-ADB2364C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0AF04-1BF4-764F-9215-16667CB54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C9910-6ED3-A14C-8449-F4E8026D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9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022B6-8A66-3A4C-B5AD-F421847D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D6153-ECE5-FB42-A4F8-30681F374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B4924-83A4-FE47-AB2C-539A7F0BE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B9E82-414F-A44E-8902-3E47D161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C6F31-2243-0847-8CAB-FFCF42ED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6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6629-B7F1-C840-AEA2-122C7FF9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B80F0-18DD-B34C-8A7A-19329EB11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1EC88-1098-E344-82EC-DC5BFA91E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F198E-FD05-A340-A1E6-E530B386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7BE2B-8500-C24C-B9FA-4BD96E0E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9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8E3CD-9E01-E041-B564-28607E68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6E662-876A-9743-8BD6-62A131A70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CC3DA-4C3A-334C-A58E-DD91B36CD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03643-F88E-7C42-A5CD-DA3D6D25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43196-ACD1-F844-A10B-318D9D8AB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DA282-E8D5-F049-9C01-D0B61C4A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2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117D-D647-C842-9F2F-EE506273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E0662-9807-724F-929C-18997688E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B21D4-F2A8-8241-A6D0-0DC7C539B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B8D611-A8D0-E642-BA94-D0C7A25DC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D69FF-2425-DF4D-917C-60FED59B9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6EBA8-2D78-5F47-A51C-D821A7238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AC333-5721-3843-99D2-7F2FAFAD6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1D71E5-6D9F-234B-B224-461B4E22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1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4A50A-0B09-944A-A64C-711CFA51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6C5A6-3367-634F-814A-7BA692A27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575EA-1042-2F44-BDC6-C7E1EF1C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26A37-DFDE-034C-ACAD-F5EF1CAE2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6D802E-7377-8340-8058-1CE2B0B7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C01C4A-80C5-0D46-9141-5E6B7341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420D5-5723-7E47-A576-B31DF529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0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F3544-0A36-3648-BD8D-7037CE87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C2FD9-9543-1C42-82D5-AE2A40063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9507C-C97A-7045-B8B9-E01F9F71D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E7511-AE20-0941-9286-6659A629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C96E3-589E-2F4F-862D-33F83442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60B7E-B71C-9E4C-B4CB-42243CDF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B0C4-D22C-EA48-939F-9D3A3B23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B277A-6FA3-C24A-A0EC-725E8C7958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BB344-B2C1-CA42-BFE3-601D074CD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49B85-1A9C-DD40-ABAC-2B47CA5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CD25A-1F16-734B-AA96-D7AC239CE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1E8F0-B736-C546-834F-8AFB1ED6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3F6B4-A9E2-3C40-8352-177131AC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51873-9B6C-874F-85EC-D18FC8D7A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8635F-D5A3-EA44-BAD3-1ABE460F2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41E8-60C8-FC4A-AE9D-0030D7A36B59}" type="datetimeFigureOut">
              <a:rPr lang="en-US" smtClean="0"/>
              <a:t>4/6/19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BD3BD-50EB-B644-A1FC-4F8F50AD7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34C3F-EFE0-6F4F-B0A9-ACCF949FB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9A72-230C-CC43-8183-C731BC49F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6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4EB5A8-606B-1A4F-B30C-F57B9E920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65135"/>
              </p:ext>
            </p:extLst>
          </p:nvPr>
        </p:nvGraphicFramePr>
        <p:xfrm>
          <a:off x="472440" y="924249"/>
          <a:ext cx="11521440" cy="18288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27658">
                  <a:extLst>
                    <a:ext uri="{9D8B030D-6E8A-4147-A177-3AD203B41FA5}">
                      <a16:colId xmlns:a16="http://schemas.microsoft.com/office/drawing/2014/main" val="2002095074"/>
                    </a:ext>
                  </a:extLst>
                </a:gridCol>
                <a:gridCol w="8793782">
                  <a:extLst>
                    <a:ext uri="{9D8B030D-6E8A-4147-A177-3AD203B41FA5}">
                      <a16:colId xmlns:a16="http://schemas.microsoft.com/office/drawing/2014/main" val="1512331750"/>
                    </a:ext>
                  </a:extLst>
                </a:gridCol>
              </a:tblGrid>
              <a:tr h="347472">
                <a:tc>
                  <a:txBody>
                    <a:bodyPr/>
                    <a:lstStyle/>
                    <a:p>
                      <a:r>
                        <a:rPr lang="en-US" dirty="0"/>
                        <a:t>Objective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03434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93630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377249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35255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1534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0E7477-F222-0549-A6E5-9A3E2127A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58281"/>
              </p:ext>
            </p:extLst>
          </p:nvPr>
        </p:nvGraphicFramePr>
        <p:xfrm>
          <a:off x="472440" y="2870184"/>
          <a:ext cx="11510010" cy="182922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22837">
                  <a:extLst>
                    <a:ext uri="{9D8B030D-6E8A-4147-A177-3AD203B41FA5}">
                      <a16:colId xmlns:a16="http://schemas.microsoft.com/office/drawing/2014/main" val="2002095074"/>
                    </a:ext>
                  </a:extLst>
                </a:gridCol>
                <a:gridCol w="8787173">
                  <a:extLst>
                    <a:ext uri="{9D8B030D-6E8A-4147-A177-3AD203B41FA5}">
                      <a16:colId xmlns:a16="http://schemas.microsoft.com/office/drawing/2014/main" val="1512331750"/>
                    </a:ext>
                  </a:extLst>
                </a:gridCol>
              </a:tblGrid>
              <a:tr h="365845">
                <a:tc>
                  <a:txBody>
                    <a:bodyPr/>
                    <a:lstStyle/>
                    <a:p>
                      <a:r>
                        <a:rPr lang="en-US" dirty="0"/>
                        <a:t>Objective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034340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93630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377249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352552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1534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D5BF23-E169-8349-977C-BC0366FF70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975806"/>
              </p:ext>
            </p:extLst>
          </p:nvPr>
        </p:nvGraphicFramePr>
        <p:xfrm>
          <a:off x="472440" y="4796366"/>
          <a:ext cx="11510010" cy="182922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722837">
                  <a:extLst>
                    <a:ext uri="{9D8B030D-6E8A-4147-A177-3AD203B41FA5}">
                      <a16:colId xmlns:a16="http://schemas.microsoft.com/office/drawing/2014/main" val="2002095074"/>
                    </a:ext>
                  </a:extLst>
                </a:gridCol>
                <a:gridCol w="8787173">
                  <a:extLst>
                    <a:ext uri="{9D8B030D-6E8A-4147-A177-3AD203B41FA5}">
                      <a16:colId xmlns:a16="http://schemas.microsoft.com/office/drawing/2014/main" val="1512331750"/>
                    </a:ext>
                  </a:extLst>
                </a:gridCol>
              </a:tblGrid>
              <a:tr h="365845">
                <a:tc>
                  <a:txBody>
                    <a:bodyPr/>
                    <a:lstStyle/>
                    <a:p>
                      <a:r>
                        <a:rPr lang="en-US" dirty="0"/>
                        <a:t>Objective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034340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93630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377249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352552"/>
                  </a:ext>
                </a:extLst>
              </a:tr>
              <a:tr h="365845">
                <a:tc>
                  <a:txBody>
                    <a:bodyPr/>
                    <a:lstStyle/>
                    <a:p>
                      <a:pPr lvl="1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Key Result</a:t>
                      </a:r>
                    </a:p>
                  </a:txBody>
                  <a:tcPr>
                    <a:solidFill>
                      <a:srgbClr val="2A9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15340"/>
                  </a:ext>
                </a:extLst>
              </a:tr>
            </a:tbl>
          </a:graphicData>
        </a:graphic>
      </p:graphicFrame>
      <p:pic>
        <p:nvPicPr>
          <p:cNvPr id="7" name="Resilient Logos (33).png" descr="Resilient Logos (33).png">
            <a:extLst>
              <a:ext uri="{FF2B5EF4-FFF2-40B4-BE49-F238E27FC236}">
                <a16:creationId xmlns:a16="http://schemas.microsoft.com/office/drawing/2014/main" id="{DE181985-A9C9-C54A-9090-FAAF61E52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rcRect l="4093" t="31778" r="6061" b="31778"/>
          <a:stretch>
            <a:fillRect/>
          </a:stretch>
        </p:blipFill>
        <p:spPr>
          <a:xfrm>
            <a:off x="135916" y="113192"/>
            <a:ext cx="1710789" cy="69392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E40DA7A-6D0A-6B49-B8D8-E3B642B0E470}"/>
              </a:ext>
            </a:extLst>
          </p:cNvPr>
          <p:cNvSpPr/>
          <p:nvPr/>
        </p:nvSpPr>
        <p:spPr>
          <a:xfrm>
            <a:off x="10532063" y="6431676"/>
            <a:ext cx="1577340" cy="42928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r" defTabSz="457200">
              <a:lnSpc>
                <a:spcPts val="3200"/>
              </a:lnSpc>
              <a:defRPr sz="1200" b="0">
                <a:latin typeface="Arial"/>
                <a:ea typeface="Arial"/>
                <a:cs typeface="Arial"/>
                <a:sym typeface="Arial"/>
              </a:defRPr>
            </a:pPr>
            <a:r>
              <a:rPr lang="en-US" sz="1000" dirty="0"/>
              <a:t>© Resilient Advisor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64E6B5-8DBE-884D-B940-9B35B16B63C4}"/>
              </a:ext>
            </a:extLst>
          </p:cNvPr>
          <p:cNvSpPr txBox="1"/>
          <p:nvPr/>
        </p:nvSpPr>
        <p:spPr>
          <a:xfrm>
            <a:off x="9056964" y="113193"/>
            <a:ext cx="132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Name: </a:t>
            </a:r>
            <a:r>
              <a:rPr lang="en-US" b="1" u="sng" dirty="0"/>
              <a:t>Here</a:t>
            </a:r>
            <a:endParaRPr lang="en-US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79B971-A67E-3A44-834A-C970C2BE9C7D}"/>
              </a:ext>
            </a:extLst>
          </p:cNvPr>
          <p:cNvSpPr txBox="1"/>
          <p:nvPr/>
        </p:nvSpPr>
        <p:spPr>
          <a:xfrm>
            <a:off x="9056964" y="394816"/>
            <a:ext cx="150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Quarter: </a:t>
            </a:r>
            <a:r>
              <a:rPr lang="en-US" b="1" u="sng" dirty="0"/>
              <a:t>Here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04915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Coulter</dc:creator>
  <cp:lastModifiedBy>Jay Coulter</cp:lastModifiedBy>
  <cp:revision>5</cp:revision>
  <dcterms:created xsi:type="dcterms:W3CDTF">2019-04-04T16:02:40Z</dcterms:created>
  <dcterms:modified xsi:type="dcterms:W3CDTF">2019-04-06T14:56:42Z</dcterms:modified>
</cp:coreProperties>
</file>