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9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7F1A5-EAE9-EB4A-B92D-22C331B38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F48DF-3028-C242-958C-8CEDAF0FD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527B7-0F1A-314E-86A5-A674C7947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DB634-D1C0-174B-A5AC-050111998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E73A9-9C8B-3D40-9BAB-0BBD14F7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8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E717-5240-9C46-AE71-90DE28BFA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99E36-82AA-E749-90C7-752D022EF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7C1B-98D5-9D46-8066-85C05579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3BEDE-0F50-F84A-B102-31B23E73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E14C2-F41A-B64A-8C7C-AEFAB421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3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84E782-1793-064D-AA3F-AACE7AAC7D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111D7-E57E-BF46-8838-A47BA1A98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2A22D-EEA2-314F-A257-ADB2364C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0AF04-1BF4-764F-9215-16667CB5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C9910-6ED3-A14C-8449-F4E8026D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9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022B6-8A66-3A4C-B5AD-F421847DC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D6153-ECE5-FB42-A4F8-30681F37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B4924-83A4-FE47-AB2C-539A7F0B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B9E82-414F-A44E-8902-3E47D161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C6F31-2243-0847-8CAB-FFCF42ED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6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6629-B7F1-C840-AEA2-122C7FF9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B80F0-18DD-B34C-8A7A-19329EB11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1EC88-1098-E344-82EC-DC5BFA91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F198E-FD05-A340-A1E6-E530B386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7BE2B-8500-C24C-B9FA-4BD96E0E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9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8E3CD-9E01-E041-B564-28607E686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6E662-876A-9743-8BD6-62A131A70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CC3DA-4C3A-334C-A58E-DD91B36CD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03643-F88E-7C42-A5CD-DA3D6D25D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43196-ACD1-F844-A10B-318D9D8A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DA282-E8D5-F049-9C01-D0B61C4A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117D-D647-C842-9F2F-EE506273F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E0662-9807-724F-929C-18997688E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B21D4-F2A8-8241-A6D0-0DC7C539B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B8D611-A8D0-E642-BA94-D0C7A25DC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D69FF-2425-DF4D-917C-60FED59B9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56EBA8-2D78-5F47-A51C-D821A7238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AC333-5721-3843-99D2-7F2FAFAD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1D71E5-6D9F-234B-B224-461B4E222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1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4A50A-0B09-944A-A64C-711CFA51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6C5A6-3367-634F-814A-7BA692A27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575EA-1042-2F44-BDC6-C7E1EF1C8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26A37-DFDE-034C-ACAD-F5EF1CAE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6D802E-7377-8340-8058-1CE2B0B7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C01C4A-80C5-0D46-9141-5E6B73410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420D5-5723-7E47-A576-B31DF529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0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F3544-0A36-3648-BD8D-7037CE87E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2FD9-9543-1C42-82D5-AE2A40063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9507C-C97A-7045-B8B9-E01F9F71D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E7511-AE20-0941-9286-6659A629C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C96E3-589E-2F4F-862D-33F83442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60B7E-B71C-9E4C-B4CB-42243CDF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B0C4-D22C-EA48-939F-9D3A3B23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BB277A-6FA3-C24A-A0EC-725E8C795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BB344-B2C1-CA42-BFE3-601D074CD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49B85-1A9C-DD40-ABAC-2B47CA5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CD25A-1F16-734B-AA96-D7AC239CE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1E8F0-B736-C546-834F-8AFB1ED6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3F6B4-A9E2-3C40-8352-177131AC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1873-9B6C-874F-85EC-D18FC8D7A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8635F-D5A3-EA44-BAD3-1ABE460F2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41E8-60C8-FC4A-AE9D-0030D7A36B59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BD3BD-50EB-B644-A1FC-4F8F50AD7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34C3F-EFE0-6F4F-B0A9-ACCF949FB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4EB5A8-606B-1A4F-B30C-F57B9E920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65135"/>
              </p:ext>
            </p:extLst>
          </p:nvPr>
        </p:nvGraphicFramePr>
        <p:xfrm>
          <a:off x="472440" y="924249"/>
          <a:ext cx="11521440" cy="18288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727658">
                  <a:extLst>
                    <a:ext uri="{9D8B030D-6E8A-4147-A177-3AD203B41FA5}">
                      <a16:colId xmlns:a16="http://schemas.microsoft.com/office/drawing/2014/main" val="2002095074"/>
                    </a:ext>
                  </a:extLst>
                </a:gridCol>
                <a:gridCol w="8793782">
                  <a:extLst>
                    <a:ext uri="{9D8B030D-6E8A-4147-A177-3AD203B41FA5}">
                      <a16:colId xmlns:a16="http://schemas.microsoft.com/office/drawing/2014/main" val="1512331750"/>
                    </a:ext>
                  </a:extLst>
                </a:gridCol>
              </a:tblGrid>
              <a:tr h="347472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03434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9363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37724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35255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21534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0E7477-F222-0549-A6E5-9A3E2127A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58281"/>
              </p:ext>
            </p:extLst>
          </p:nvPr>
        </p:nvGraphicFramePr>
        <p:xfrm>
          <a:off x="472440" y="2870184"/>
          <a:ext cx="11510010" cy="182922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722837">
                  <a:extLst>
                    <a:ext uri="{9D8B030D-6E8A-4147-A177-3AD203B41FA5}">
                      <a16:colId xmlns:a16="http://schemas.microsoft.com/office/drawing/2014/main" val="2002095074"/>
                    </a:ext>
                  </a:extLst>
                </a:gridCol>
                <a:gridCol w="8787173">
                  <a:extLst>
                    <a:ext uri="{9D8B030D-6E8A-4147-A177-3AD203B41FA5}">
                      <a16:colId xmlns:a16="http://schemas.microsoft.com/office/drawing/2014/main" val="1512331750"/>
                    </a:ext>
                  </a:extLst>
                </a:gridCol>
              </a:tblGrid>
              <a:tr h="365845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034340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93630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377249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352552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21534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D5BF23-E169-8349-977C-BC0366FF7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975806"/>
              </p:ext>
            </p:extLst>
          </p:nvPr>
        </p:nvGraphicFramePr>
        <p:xfrm>
          <a:off x="472440" y="4796366"/>
          <a:ext cx="11510010" cy="182922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722837">
                  <a:extLst>
                    <a:ext uri="{9D8B030D-6E8A-4147-A177-3AD203B41FA5}">
                      <a16:colId xmlns:a16="http://schemas.microsoft.com/office/drawing/2014/main" val="2002095074"/>
                    </a:ext>
                  </a:extLst>
                </a:gridCol>
                <a:gridCol w="8787173">
                  <a:extLst>
                    <a:ext uri="{9D8B030D-6E8A-4147-A177-3AD203B41FA5}">
                      <a16:colId xmlns:a16="http://schemas.microsoft.com/office/drawing/2014/main" val="1512331750"/>
                    </a:ext>
                  </a:extLst>
                </a:gridCol>
              </a:tblGrid>
              <a:tr h="365845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034340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93630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377249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352552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215340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E40DA7A-6D0A-6B49-B8D8-E3B642B0E470}"/>
              </a:ext>
            </a:extLst>
          </p:cNvPr>
          <p:cNvSpPr/>
          <p:nvPr/>
        </p:nvSpPr>
        <p:spPr>
          <a:xfrm>
            <a:off x="10532063" y="6431676"/>
            <a:ext cx="1577340" cy="42928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 defTabSz="457200">
              <a:lnSpc>
                <a:spcPts val="3200"/>
              </a:lnSpc>
              <a:defRPr sz="1200" b="0">
                <a:latin typeface="Arial"/>
                <a:ea typeface="Arial"/>
                <a:cs typeface="Arial"/>
                <a:sym typeface="Arial"/>
              </a:defRPr>
            </a:pPr>
            <a:r>
              <a:rPr lang="en-US" sz="1000" dirty="0"/>
              <a:t>© Resilient Advisor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64E6B5-8DBE-884D-B940-9B35B16B63C4}"/>
              </a:ext>
            </a:extLst>
          </p:cNvPr>
          <p:cNvSpPr txBox="1"/>
          <p:nvPr/>
        </p:nvSpPr>
        <p:spPr>
          <a:xfrm>
            <a:off x="9056964" y="113193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Name: </a:t>
            </a:r>
            <a:r>
              <a:rPr lang="en-US" b="1" u="sng" dirty="0"/>
              <a:t>____________</a:t>
            </a:r>
            <a:endParaRPr lang="en-US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79B971-A67E-3A44-834A-C970C2BE9C7D}"/>
              </a:ext>
            </a:extLst>
          </p:cNvPr>
          <p:cNvSpPr txBox="1"/>
          <p:nvPr/>
        </p:nvSpPr>
        <p:spPr>
          <a:xfrm>
            <a:off x="9056964" y="394816"/>
            <a:ext cx="2208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Quarter: </a:t>
            </a:r>
            <a:r>
              <a:rPr lang="en-US" b="1" u="sng" dirty="0"/>
              <a:t>__________</a:t>
            </a:r>
            <a:endParaRPr lang="en-US" u="sng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2747B348-966C-3A49-B5C6-BEB59F5FEE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649" b="30030"/>
          <a:stretch/>
        </p:blipFill>
        <p:spPr>
          <a:xfrm>
            <a:off x="116785" y="33143"/>
            <a:ext cx="1962782" cy="811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CA6CAD-FE13-864C-B41E-39B13E273106}"/>
              </a:ext>
            </a:extLst>
          </p:cNvPr>
          <p:cNvSpPr txBox="1"/>
          <p:nvPr/>
        </p:nvSpPr>
        <p:spPr>
          <a:xfrm>
            <a:off x="4314162" y="6580040"/>
            <a:ext cx="3826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www.resilientadvisor.com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9154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Coulter</dc:creator>
  <cp:lastModifiedBy>Jay Coulter</cp:lastModifiedBy>
  <cp:revision>7</cp:revision>
  <dcterms:created xsi:type="dcterms:W3CDTF">2019-04-04T16:02:40Z</dcterms:created>
  <dcterms:modified xsi:type="dcterms:W3CDTF">2021-12-28T21:25:02Z</dcterms:modified>
</cp:coreProperties>
</file>